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9813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95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86F538-D770-44C6-BDC9-8D87B1318D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7B4EBF-A164-43BE-9217-5B1D760A5D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0DA4E4-D99C-441D-87B2-A408A0275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2390-8E3D-4165-9D35-A0477955F574}" type="datetimeFigureOut">
              <a:rPr lang="es-CL" smtClean="0"/>
              <a:t>25-09-2023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DF0AAD-CA9C-439E-ACE7-FFBD23988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A023D6-B94C-4309-AB5F-91CAA2340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0F12-F0DB-4D72-94A3-D43A4FE08F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3867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4F462F-6171-47F1-9275-4557695DE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DA6B391-8899-45AC-A67B-CB2AA49FFD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8580C5-3A37-4DFD-885D-06FB946EA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2390-8E3D-4165-9D35-A0477955F574}" type="datetimeFigureOut">
              <a:rPr lang="es-CL" smtClean="0"/>
              <a:t>25-09-2023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609776-E4C7-42D6-ABC1-650E253B8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16926B-F364-427B-A666-0F5F93BBC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0F12-F0DB-4D72-94A3-D43A4FE08F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4536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E90701-36DB-478E-9085-4A58D4EF5F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93D4B7A-E895-4F7A-A738-194DC5BDA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BB7C22-C3CA-4AC6-8E1B-0A8A3B698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2390-8E3D-4165-9D35-A0477955F574}" type="datetimeFigureOut">
              <a:rPr lang="es-CL" smtClean="0"/>
              <a:t>25-09-2023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B20F2E-7B9C-41F0-AA2D-0A9444E17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44B2D7-B46B-4ED9-BE08-D10550079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0F12-F0DB-4D72-94A3-D43A4FE08F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6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F677DA-A8B2-4E1F-A44E-49204A24A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44038B-D110-4E60-8CE8-CD406F442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02A8FB-F25E-4B0F-B986-6BAE940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2390-8E3D-4165-9D35-A0477955F574}" type="datetimeFigureOut">
              <a:rPr lang="es-CL" smtClean="0"/>
              <a:t>25-09-2023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19E009-0F8A-4022-B94F-2BB529DB6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002878-4EE6-4190-9576-70E5199D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0F12-F0DB-4D72-94A3-D43A4FE08F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955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7DC91C-2574-4075-9944-77E044D79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5F63BA-B254-4CFC-AF15-95CA67EF6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D29642-73B1-46CF-B931-F050C4606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2390-8E3D-4165-9D35-A0477955F574}" type="datetimeFigureOut">
              <a:rPr lang="es-CL" smtClean="0"/>
              <a:t>25-09-2023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274553-0BAB-4961-A628-08A223386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3A8ACE-1265-46C8-B276-1D81F78A3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0F12-F0DB-4D72-94A3-D43A4FE08F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0759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66C5E2-52A1-4729-874D-273248965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76F33D-15EB-4938-8D88-B58110FF48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09336F4-ED7F-4E12-A660-8F6B07B6A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CF2ED8-3B23-47F5-B196-AC75F9048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2390-8E3D-4165-9D35-A0477955F574}" type="datetimeFigureOut">
              <a:rPr lang="es-CL" smtClean="0"/>
              <a:t>25-09-2023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DDEEB5-8100-4D21-9D10-61CE864FC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C68328F-BBB7-4189-92C0-3D2B09B35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0F12-F0DB-4D72-94A3-D43A4FE08F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491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29D2A1-BAC9-4195-8570-1BE392C8B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CBC77F-F880-4033-B9CE-EF599853C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8BAF0A2-918C-4999-9293-1FEAA2B87D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29F3C26-861B-48C1-8B70-E463E7E2A4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A58AA34-BCC7-4400-8BD1-8FE2FF5223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948699C-7CC0-4FD3-BB6E-6D16E8F66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2390-8E3D-4165-9D35-A0477955F574}" type="datetimeFigureOut">
              <a:rPr lang="es-CL" smtClean="0"/>
              <a:t>25-09-2023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D9D985-2BCB-4E8D-981C-15FA17097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92E2A66-0C25-4876-AE96-027188F66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0F12-F0DB-4D72-94A3-D43A4FE08F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2340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E72C75-967B-4014-886C-E541200A6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E3B9A5B-BF14-418C-A96D-84F7A7850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2390-8E3D-4165-9D35-A0477955F574}" type="datetimeFigureOut">
              <a:rPr lang="es-CL" smtClean="0"/>
              <a:t>25-09-2023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651441C-6524-4D62-BCB3-6C90120C4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6CC72AB-41DB-4431-9996-C31030163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0F12-F0DB-4D72-94A3-D43A4FE08F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5904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A950928-0364-4511-83C9-5321A0C8D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2390-8E3D-4165-9D35-A0477955F574}" type="datetimeFigureOut">
              <a:rPr lang="es-CL" smtClean="0"/>
              <a:t>25-09-2023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2AA320-313E-44EE-943D-4C9853576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1CA2D2B-9C08-4A84-8163-A3CDA69F5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0F12-F0DB-4D72-94A3-D43A4FE08F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528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639C0-102D-48A1-AB6B-B89304365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2F008F-B9D7-4E1F-A81B-5BF943C64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D151BE2-6259-4A69-A802-7496805D4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C32BF2-180D-4550-B9A4-6B663461B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2390-8E3D-4165-9D35-A0477955F574}" type="datetimeFigureOut">
              <a:rPr lang="es-CL" smtClean="0"/>
              <a:t>25-09-2023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FC166D6-2F48-4429-912C-C3D46D547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1E8130-8B0B-4988-A684-7A2E8C643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0F12-F0DB-4D72-94A3-D43A4FE08F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422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E620FE-A134-4A48-9910-AF54BCF09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1F89D50-44E9-418A-B46A-E70D9BBFA3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9263C4-4651-4CFA-9163-F6D7E654C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637DE6-4FBA-40F5-B8C9-5560DBE8D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2390-8E3D-4165-9D35-A0477955F574}" type="datetimeFigureOut">
              <a:rPr lang="es-CL" smtClean="0"/>
              <a:t>25-09-2023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30579A-34B5-406C-A627-8B9989B4F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509B16-B856-4CE2-AADC-57D885F1B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0F12-F0DB-4D72-94A3-D43A4FE08F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8953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7F4B106-F9BA-4AFA-97FE-0269BD60B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791BCD-7D4D-4F76-807D-412C823B4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B31E5D-5242-404C-8731-DA97BCBC97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B2390-8E3D-4165-9D35-A0477955F574}" type="datetimeFigureOut">
              <a:rPr lang="es-CL" smtClean="0"/>
              <a:t>25-09-2023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464974-7264-47AC-A967-3AEC175D50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98D3A4-AE3E-42E4-BBF2-8162C88773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30F12-F0DB-4D72-94A3-D43A4FE08F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708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aludmagallanes.cl/cms/proceso-de-promocion-directivos-de-carrera-y-profesionales-titulares-ssm-20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72D05657-94EE-4B2D-BC1B-A1D0650636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Arc 78">
            <a:extLst>
              <a:ext uri="{FF2B5EF4-FFF2-40B4-BE49-F238E27FC236}">
                <a16:creationId xmlns:a16="http://schemas.microsoft.com/office/drawing/2014/main" id="{7586665A-47B3-4AEE-BC94-15D89FF70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65099" y="486184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48060A1-6C94-44B2-A8FF-4594B745F4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9268" y="609240"/>
            <a:ext cx="7771662" cy="139132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INFORMA TOMA DE RAZÓN BASES CONCURSO INTERNO DE PROMOCIÓN DE DIRECTIVOS DE CARRERA Y PROFESIONALES DE LA PLANTA TITULAR DEL SERVICIO DE SALUD MAGALLANES</a:t>
            </a:r>
            <a:endParaRPr lang="en-US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5CE2F27-BE01-42DE-B25F-ED54A63EE821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2" r="2546" b="-3"/>
          <a:stretch/>
        </p:blipFill>
        <p:spPr bwMode="auto">
          <a:xfrm>
            <a:off x="581526" y="258142"/>
            <a:ext cx="2426717" cy="1981475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</p:spPr>
      </p:pic>
      <p:pic>
        <p:nvPicPr>
          <p:cNvPr id="4" name="Picture 2" descr="Imagen relacionada">
            <a:extLst>
              <a:ext uri="{FF2B5EF4-FFF2-40B4-BE49-F238E27FC236}">
                <a16:creationId xmlns:a16="http://schemas.microsoft.com/office/drawing/2014/main" id="{0EFDD737-B1B0-4C88-B785-38616D405C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4" r="23877" b="1"/>
          <a:stretch/>
        </p:blipFill>
        <p:spPr bwMode="auto">
          <a:xfrm>
            <a:off x="422500" y="2239617"/>
            <a:ext cx="3118718" cy="3352800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34663FE5-07A0-4030-A00D-9A5C16D258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1855" y="2438820"/>
            <a:ext cx="7935286" cy="3614992"/>
          </a:xfrm>
        </p:spPr>
        <p:txBody>
          <a:bodyPr vert="horz" lIns="91440" tIns="45720" rIns="91440" bIns="45720" rtlCol="0">
            <a:normAutofit/>
          </a:bodyPr>
          <a:lstStyle/>
          <a:p>
            <a:pPr algn="l">
              <a:spcAft>
                <a:spcPts val="0"/>
              </a:spcAft>
              <a:tabLst>
                <a:tab pos="2700020" algn="ctr"/>
                <a:tab pos="5400040" algn="r"/>
                <a:tab pos="810260" algn="l"/>
                <a:tab pos="3330575" algn="l"/>
                <a:tab pos="4231005" algn="l"/>
                <a:tab pos="5400040" algn="r"/>
              </a:tabLst>
            </a:pPr>
            <a:r>
              <a:rPr lang="en-US" sz="2000" b="1" u="sng" dirty="0" err="1"/>
              <a:t>Estimados</a:t>
            </a:r>
            <a:r>
              <a:rPr lang="en-US" sz="2000" b="1" u="sng" dirty="0"/>
              <a:t>/as </a:t>
            </a:r>
            <a:r>
              <a:rPr lang="en-US" sz="2000" b="1" u="sng" dirty="0" err="1"/>
              <a:t>Funcionarios</a:t>
            </a:r>
            <a:r>
              <a:rPr lang="en-US" sz="2000" b="1" u="sng" dirty="0"/>
              <a:t>/as</a:t>
            </a:r>
            <a:r>
              <a:rPr lang="en-US" sz="2000" b="1" dirty="0"/>
              <a:t>:</a:t>
            </a:r>
          </a:p>
          <a:p>
            <a:pPr algn="l">
              <a:spcAft>
                <a:spcPts val="0"/>
              </a:spcAft>
              <a:tabLst>
                <a:tab pos="2700020" algn="ctr"/>
                <a:tab pos="5400040" algn="r"/>
                <a:tab pos="810260" algn="l"/>
                <a:tab pos="3330575" algn="l"/>
                <a:tab pos="4231005" algn="l"/>
                <a:tab pos="5400040" algn="r"/>
              </a:tabLst>
            </a:pPr>
            <a:endParaRPr lang="en-US" sz="20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2000" dirty="0"/>
              <a:t>Se informa que ha sido </a:t>
            </a:r>
            <a:r>
              <a:rPr lang="es-CL" sz="2000" b="1" u="sng" dirty="0"/>
              <a:t>Tomada de Razón la Resolución Afecta </a:t>
            </a:r>
            <a:r>
              <a:rPr lang="es-CL" sz="2000" b="1" u="sng" dirty="0" err="1"/>
              <a:t>Nº</a:t>
            </a:r>
            <a:r>
              <a:rPr lang="es-CL" sz="2000" b="1" u="sng" dirty="0"/>
              <a:t> 33 de fecha 16 de agosto de 2023, que </a:t>
            </a:r>
            <a:r>
              <a:rPr lang="es-CL" sz="2000" b="1" i="1" u="sng" dirty="0"/>
              <a:t>Aprueba Bases Concurso Interno de Promoción de Directivos de Carrera y Profesionales de la planta titular del Servicio de Salud Magallanes</a:t>
            </a:r>
            <a:r>
              <a:rPr lang="es-CL" sz="2000" b="1" u="sng" dirty="0"/>
              <a:t>,</a:t>
            </a:r>
            <a:r>
              <a:rPr lang="es-CL" sz="2000" dirty="0"/>
              <a:t> cuya difusión se realizará a contar del día 02 de octubre, a través de la página web del servicio </a:t>
            </a:r>
            <a:r>
              <a:rPr lang="es-CL" sz="200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https://www.saludmagallanes.cl/cms/proceso-de-promocion-directivos-de-carrera-y-profesionales-titulares-ssm-2023/</a:t>
            </a:r>
            <a:r>
              <a:rPr lang="es-CL" sz="2000" dirty="0">
                <a:solidFill>
                  <a:srgbClr val="0070C0"/>
                </a:solidFill>
              </a:rPr>
              <a:t>. </a:t>
            </a:r>
            <a:endParaRPr lang="es-CL" sz="2000" b="1" u="sng" dirty="0">
              <a:solidFill>
                <a:srgbClr val="0070C0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59266DA-0851-4BDC-B1D3-EF21DEBEC324}"/>
              </a:ext>
            </a:extLst>
          </p:cNvPr>
          <p:cNvSpPr txBox="1"/>
          <p:nvPr/>
        </p:nvSpPr>
        <p:spPr>
          <a:xfrm>
            <a:off x="140737" y="5369530"/>
            <a:ext cx="36822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 b="1" dirty="0">
                <a:solidFill>
                  <a:schemeClr val="bg1">
                    <a:lumMod val="50000"/>
                  </a:schemeClr>
                </a:solidFill>
              </a:rPr>
              <a:t>Depto. Desarrollo Organizacional</a:t>
            </a:r>
          </a:p>
          <a:p>
            <a:pPr algn="ctr"/>
            <a:r>
              <a:rPr lang="es-CL" sz="1200" b="1" dirty="0">
                <a:solidFill>
                  <a:schemeClr val="bg1">
                    <a:lumMod val="50000"/>
                  </a:schemeClr>
                </a:solidFill>
              </a:rPr>
              <a:t>Subdirección de Gestión y Desarrollo de Personas</a:t>
            </a:r>
          </a:p>
          <a:p>
            <a:pPr algn="ctr"/>
            <a:r>
              <a:rPr lang="es-CL" sz="1200" b="1" dirty="0">
                <a:solidFill>
                  <a:schemeClr val="bg1">
                    <a:lumMod val="50000"/>
                  </a:schemeClr>
                </a:solidFill>
              </a:rPr>
              <a:t>Septiembre, 2023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366943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do 3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363371"/>
      </a:accent2>
      <a:accent3>
        <a:srgbClr val="514DA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121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INFORMA TOMA DE RAZÓN BASES CONCURSO INTERNO DE PROMOCIÓN DE DIRECTIVOS DE CARRERA Y PROFESIONALES DE LA PLANTA TITULAR DEL SERVICIO DE SALUD MAGALLANES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ENCASILLAMIENTO PROFESIONALES</dc:title>
  <dc:creator>pamela quezada</dc:creator>
  <cp:lastModifiedBy>Maria Jose Hidalgo Mercado</cp:lastModifiedBy>
  <cp:revision>16</cp:revision>
  <cp:lastPrinted>2023-09-25T14:28:53Z</cp:lastPrinted>
  <dcterms:created xsi:type="dcterms:W3CDTF">2020-10-14T17:52:25Z</dcterms:created>
  <dcterms:modified xsi:type="dcterms:W3CDTF">2023-09-25T14:49:21Z</dcterms:modified>
</cp:coreProperties>
</file>